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5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14" Type="http://schemas.openxmlformats.org/officeDocument/2006/relationships/theme" Target="theme/theme1.xml" /><Relationship Id="rId13" Type="http://schemas.openxmlformats.org/officeDocument/2006/relationships/viewProps" Target="viewProps.xml" /><Relationship Id="rId12" Type="http://schemas.openxmlformats.org/officeDocument/2006/relationships/presProps" Target="presProps.xml" 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3" Target="../slideLayouts/slideLayout3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media/image1.tiff" Type="http://schemas.openxmlformats.org/officeDocument/2006/relationships/image" /><Relationship Id="rId5" Target="../theme/theme1.xml" Type="http://schemas.openxmlformats.org/officeDocument/2006/relationships/theme" /><Relationship Id="rId4" Target="../slideLayouts/slideLayout4.xml" Type="http://schemas.openxmlformats.org/officeDocument/2006/relationships/slideLayout" /><Relationship Id="rId9" Type="http://schemas.openxmlformats.org/officeDocument/2006/relationships/slideLayout" Target="../slideLayouts/slideLayout5.xml" /><Relationship Id="rId8" Type="http://schemas.openxmlformats.org/officeDocument/2006/relationships/slideLayout" Target="../slideLayouts/slideLayout8.xml" /><Relationship Id="rId7" Type="http://schemas.openxmlformats.org/officeDocument/2006/relationships/slideLayout" Target="../slideLayouts/slideLayout7.xml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accent1="accent1" accent2="accent2" accent3="accent3" accent4="accent4" accent5="accent5" accent6="accent6" bg1="dk1" bg2="dk2" folHlink="folHlink" hlink="hlink" tx1="lt1" tx2="lt2"/>
  <p:sldLayoutIdLst>
    <p:sldLayoutId id="2147483661" r:id="rId1"/>
    <p:sldLayoutId id="2147483662" r:id="rId2"/>
    <p:sldLayoutId id="2147483663" r:id="rId3"/>
    <p:sldLayoutId id="2147483664" r:id="rId4"/>
    <p:sldLayoutId id="2147483667" r:id="rId9"/>
    <p:sldLayoutId id="2147483666" r:id="rId8"/>
    <p:sldLayoutId id="2147483665" r:id="rId7"/>
  </p:sldLayoutIdLst>
  <p:hf ftr="0" hdr="0"/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b="0" i="0" kern="1200" sz="4400">
          <a:solidFill>
            <a:srgbClr val="404040"/>
          </a:solidFill>
          <a:latin charset="77" panose="020B0403030403020204" pitchFamily="34" typeface="Source Sans Pro Ligh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b="0" i="0" kern="1200" sz="2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4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20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="0" i="0" kern="1200" sz="1800">
          <a:solidFill>
            <a:srgbClr val="404040"/>
          </a:solidFill>
          <a:latin charset="77" panose="020B0403030403020204" pitchFamily="34" typeface="Source Sans Pro Ligh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Modelos de IA: Llama 3, características y aplicaciones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Daniel Canessa Valverde</a:t>
            </a:r>
            <a:br/>
            <a:r>
              <a:rPr/>
              <a:t>Stephanie Delgado Brenes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Conclusiones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Impacto de LLaMA 3 en el ecosistema de IA</a:t>
            </a:r>
          </a:p>
          <a:p>
            <a:pPr lvl="0"/>
            <a:r>
              <a:rPr/>
              <a:t>Democratización de acceso a IA avanzada</a:t>
            </a:r>
          </a:p>
          <a:p>
            <a:pPr lvl="0"/>
            <a:r>
              <a:rPr/>
              <a:t>Reflexión final y preguntas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Introducción al contexto de LLMs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Evolución de los modelos de lenguaje</a:t>
            </a:r>
          </a:p>
          <a:p>
            <a:pPr lvl="1"/>
            <a:r>
              <a:rPr/>
              <a:t>De GPT a LLaMA: ¿qué cambió?</a:t>
            </a:r>
          </a:p>
          <a:p>
            <a:pPr lvl="1"/>
            <a:r>
              <a:rPr/>
              <a:t>¿Por qué es relevante hablar de LLaMA 3?</a:t>
            </a:r>
          </a:p>
          <a:p>
            <a:pPr lvl="0"/>
            <a:r>
              <a:rPr/>
              <a:t>Importancia del open source en IA generativa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¿Qué es LLaMA 3?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Breve historia: LLaMA 1, LLaMA 2, LLaMA 3</a:t>
            </a:r>
          </a:p>
          <a:p>
            <a:pPr lvl="0"/>
            <a:r>
              <a:rPr/>
              <a:t>Objetivos y filosofía de desarrollo</a:t>
            </a:r>
          </a:p>
          <a:p>
            <a:pPr lvl="1"/>
            <a:r>
              <a:rPr/>
              <a:t>Acceso abierto, comunidad, democratización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Arquitectura y capacidades técnicas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Parámetros y tamaños de modelo (8B, 70B, etc.)</a:t>
            </a:r>
          </a:p>
          <a:p>
            <a:pPr lvl="0"/>
            <a:r>
              <a:rPr/>
              <a:t>Innovaciones sobre LLaMA 2</a:t>
            </a:r>
          </a:p>
          <a:p>
            <a:pPr lvl="0"/>
            <a:r>
              <a:rPr/>
              <a:t>Entrenamiento: datos, compute, alineamiento</a:t>
            </a:r>
          </a:p>
          <a:p>
            <a:pPr lvl="0"/>
            <a:r>
              <a:rPr/>
              <a:t>Comparación rápida con GPT-4, Gemini, Claude 3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Rendimiento y benchmarks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Resultados en MMLU, HumanEval, BIG-bench, etc.</a:t>
            </a:r>
          </a:p>
          <a:p>
            <a:pPr lvl="0"/>
            <a:r>
              <a:rPr/>
              <a:t>Capacidades multilingües y de razonamiento</a:t>
            </a:r>
          </a:p>
          <a:p>
            <a:pPr lvl="0"/>
            <a:r>
              <a:rPr/>
              <a:t>Tabla comparativa con otros modelos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Aplicaciones y casos de uso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Chatbots, asistentes, generación de código</a:t>
            </a:r>
          </a:p>
          <a:p>
            <a:pPr lvl="0"/>
            <a:r>
              <a:rPr/>
              <a:t>Integraciones en productos reales (ejemplos)</a:t>
            </a:r>
          </a:p>
          <a:p>
            <a:pPr lvl="0"/>
            <a:r>
              <a:rPr/>
              <a:t>Impacto en industria y comunidad open source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Open Source y ecosistema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Importancia de la licencia y acceso a pesos</a:t>
            </a:r>
          </a:p>
          <a:p>
            <a:pPr lvl="0"/>
            <a:r>
              <a:rPr/>
              <a:t>Fine-tuning y extensiones (comunidad)</a:t>
            </a:r>
          </a:p>
          <a:p>
            <a:pPr lvl="0"/>
            <a:r>
              <a:rPr/>
              <a:t>Herramientas compatibles: transformers, llama.cpp, Hugging Face, etc.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Limitaciones y desafíos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Ética, seguridad, sesgos, alucinaciones</a:t>
            </a:r>
          </a:p>
          <a:p>
            <a:pPr lvl="0"/>
            <a:r>
              <a:rPr/>
              <a:t>Longitud de contexto y límites técnicos</a:t>
            </a:r>
          </a:p>
          <a:p>
            <a:pPr lvl="0"/>
            <a:r>
              <a:rPr/>
              <a:t>Uso responsable y retos de escalabilidad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Tendencias y futuro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Próximos releases: ¿qué esperar?</a:t>
            </a:r>
          </a:p>
          <a:p>
            <a:pPr lvl="0"/>
            <a:r>
              <a:rPr/>
              <a:t>Multimodalidad, agentes, eficiencia, interpretabilidad</a:t>
            </a:r>
          </a:p>
          <a:p>
            <a:pPr lvl="0"/>
            <a:r>
              <a:rPr/>
              <a:t>Futuro de la IA open source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Modelos de IA: Llama 3, características y aplicaciones</dc:title>
  <dc:creator>Daniel Canessa Valverde; Stephanie Delgado Brenes</dc:creator>
  <cp:keywords/>
  <dcterms:created xsi:type="dcterms:W3CDTF">2025-07-26T17:37:01Z</dcterms:created>
  <dcterms:modified xsi:type="dcterms:W3CDTF">2025-07-26T17:37:01Z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logo">
    <vt:lpwstr>logo_llama.jpg</vt:lpwstr>
  </property>
  <property fmtid="{D5CDD505-2E9C-101B-9397-08002B2CF9AE}" pid="10" name="slide-number">
    <vt:lpwstr>True</vt:lpwstr>
  </property>
  <property fmtid="{D5CDD505-2E9C-101B-9397-08002B2CF9AE}" pid="11" name="toc-title">
    <vt:lpwstr>Table of contents</vt:lpwstr>
  </property>
</Properties>
</file>